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1" y="-1061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16/02/2023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16/02/2023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ΒΕΡΑΛ Α.Β.Ε.Ε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ΑΝΑΤΟΛΙΚΗΣ ΑΤΤΙΚΗΣ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αναβάθμιση των πολύ μικρών, μικρών και μεσαίων επιχειρήσεων.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50.000,00 €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25.000,00 €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εξειδικευμένου λογισμικού, εφαρμογών γραφείου,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ιστοσελίδας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Ψηφιακές Υπηρεσίες (ψηφιακή διαφήμιση, πιστοποίηση ψηφιακής πολιτικής ασφάλειας,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καταχώρηση μεταφορά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δεδομένων κ.α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181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47</cp:revision>
  <dcterms:created xsi:type="dcterms:W3CDTF">2018-02-13T12:16:57Z</dcterms:created>
  <dcterms:modified xsi:type="dcterms:W3CDTF">2023-02-16T19:54:00Z</dcterms:modified>
</cp:coreProperties>
</file>